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7" r:id="rId4"/>
    <p:sldId id="256" r:id="rId5"/>
    <p:sldId id="272" r:id="rId6"/>
    <p:sldId id="273" r:id="rId7"/>
    <p:sldId id="260" r:id="rId8"/>
    <p:sldId id="261" r:id="rId9"/>
    <p:sldId id="271" r:id="rId10"/>
    <p:sldId id="262" r:id="rId11"/>
    <p:sldId id="265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5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74" y="-162623"/>
            <a:ext cx="12353073" cy="92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981E-9D6B-47DE-AE4C-B5D364658940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DBE5-5E3C-4C19-AB63-F6BE5B93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litarytimes.com/citations-medals-awards/search.php?medal=2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12192000" cy="3437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373" y="331282"/>
            <a:ext cx="1001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Rockwell Extra Bold" panose="02060903040505020403" pitchFamily="18" charset="0"/>
              </a:rPr>
              <a:t>TERRY FINNEGAN PRESENTATIONS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15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5992"/>
            <a:ext cx="4978400" cy="4937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0" y="4953000"/>
            <a:ext cx="1097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400" b="1" dirty="0">
                <a:solidFill>
                  <a:srgbClr val="FF0000"/>
                </a:solidFill>
              </a:rPr>
              <a:t>The Yankee Division Validates the U.S. Air Service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5993"/>
            <a:ext cx="4978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209800" y="5181601"/>
            <a:ext cx="7848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/>
              <a:t>The First Aero Squadron - 1918</a:t>
            </a:r>
          </a:p>
          <a:p>
            <a:pPr algn="ctr" eaLnBrk="1" hangingPunct="1"/>
            <a:r>
              <a:rPr lang="en-US" altLang="en-US" sz="2400" b="1" i="1"/>
              <a:t>Establishing a 100 year legacy for aerial reconnaissance</a:t>
            </a:r>
            <a:endParaRPr lang="en-US" altLang="en-US"/>
          </a:p>
        </p:txBody>
      </p:sp>
      <p:pic>
        <p:nvPicPr>
          <p:cNvPr id="2051" name="Picture 4" descr="C:\Users\tfinnegan\Desktop\Beale Brief - March 2013\Erwin's 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1371600"/>
            <a:ext cx="74136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http://militarytimes.com/citations-medals-awards/images/awards/medals_dist_svc_cross_army_100x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438400"/>
            <a:ext cx="666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militarytimes.com/citations-medals-awards/images/awards/medals_dist_svc_cross_army_100x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2332038"/>
            <a:ext cx="666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6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65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765801"/>
            <a:ext cx="97536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i="1" dirty="0">
                <a:solidFill>
                  <a:srgbClr val="FF0000"/>
                </a:solidFill>
              </a:rPr>
              <a:t>RUSSFRONT!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Aerial Reconnaissance on the Eastern Front in World War I</a:t>
            </a:r>
          </a:p>
        </p:txBody>
      </p:sp>
    </p:spTree>
    <p:extLst>
      <p:ext uri="{BB962C8B-B14F-4D97-AF65-F5344CB8AC3E}">
        <p14:creationId xmlns:p14="http://schemas.microsoft.com/office/powerpoint/2010/main" val="330751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8" y="106017"/>
            <a:ext cx="1086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http://www.pritzkermilitary.org/whats_on/</a:t>
            </a:r>
            <a:r>
              <a:rPr lang="en-US" b="1" dirty="0" err="1"/>
              <a:t>pritzker</a:t>
            </a:r>
            <a:r>
              <a:rPr lang="en-US" b="1" dirty="0"/>
              <a:t>-military-presents/terrence-finnegan-shooting-front/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461962"/>
            <a:ext cx="70294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9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130" y="145774"/>
            <a:ext cx="1004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https://player.fm/series/new-books-in-military-history/terrance-j-finnegan-a-delicate-affair-on-the-western-front-america-learns-how-to-fight-a-modern-war-in-the-woevre-trenches-the-history-press-2015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9104"/>
            <a:ext cx="121920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3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623887"/>
            <a:ext cx="9410700" cy="561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145" y="0"/>
            <a:ext cx="101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http://www.historyextra.com/article/military-history/7-things-you-probably-didnt-know-about-americas-entry-and-involvement-fir</a:t>
            </a:r>
          </a:p>
        </p:txBody>
      </p:sp>
    </p:spTree>
    <p:extLst>
      <p:ext uri="{BB962C8B-B14F-4D97-AF65-F5344CB8AC3E}">
        <p14:creationId xmlns:p14="http://schemas.microsoft.com/office/powerpoint/2010/main" val="12554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Arial Black" panose="020B0A04020102020204" pitchFamily="34" charset="0"/>
              </a:rPr>
              <a:t>Terry Finnegan Presentations Over the Years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38200" y="3469259"/>
            <a:ext cx="5181600" cy="270770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mtClean="0"/>
              <a:t>Imperial War Museum, London, UK</a:t>
            </a:r>
          </a:p>
          <a:p>
            <a:r>
              <a:rPr lang="en-US" smtClean="0"/>
              <a:t>Museum of Flight, Seattle, WA</a:t>
            </a:r>
          </a:p>
          <a:p>
            <a:r>
              <a:rPr lang="en-US" smtClean="0"/>
              <a:t>RAF Museum, London, UK</a:t>
            </a:r>
          </a:p>
          <a:p>
            <a:r>
              <a:rPr lang="en-US" smtClean="0"/>
              <a:t>RAF Wyton, UK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mtClean="0"/>
              <a:t>Headquarters SHAPE, Mons, BE</a:t>
            </a:r>
          </a:p>
          <a:p>
            <a:r>
              <a:rPr lang="en-US" smtClean="0"/>
              <a:t>Bristol Historical Society, Bristol, 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25" y="1693219"/>
            <a:ext cx="1948876" cy="2603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898" y="1684017"/>
            <a:ext cx="2000040" cy="25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Arial Black" panose="020B0A04020102020204" pitchFamily="34" charset="0"/>
              </a:rPr>
              <a:t>Terry Finnegan Presentations 2016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52195" y="3717722"/>
            <a:ext cx="5107801" cy="245924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z="4400" smtClean="0"/>
              <a:t>Pritzker Military Museum, Chicago, IL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smtClean="0"/>
          </a:p>
          <a:p>
            <a:r>
              <a:rPr lang="en-US" sz="4400" smtClean="0"/>
              <a:t>USAF Museum, Wright-Patterson AFB, OH</a:t>
            </a:r>
            <a:endParaRPr lang="en-US" sz="44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172200" y="2263761"/>
            <a:ext cx="5181600" cy="342324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z="4400" smtClean="0"/>
              <a:t>First Division Museum, Cantigny, 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400" smtClean="0"/>
              <a:t>	</a:t>
            </a:r>
          </a:p>
          <a:p>
            <a:r>
              <a:rPr lang="en-US" sz="4400" smtClean="0"/>
              <a:t>Bristol Historical Society, Bristol, 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25" y="1693219"/>
            <a:ext cx="1948876" cy="2603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898" y="1684017"/>
            <a:ext cx="2000040" cy="25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209800" y="5181600"/>
            <a:ext cx="7848600" cy="156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267" b="1" i="1" dirty="0">
                <a:solidFill>
                  <a:srgbClr val="FF0000"/>
                </a:solidFill>
              </a:rPr>
              <a:t>Shooting the Front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667" b="1" dirty="0">
                <a:solidFill>
                  <a:srgbClr val="FF0000"/>
                </a:solidFill>
              </a:rPr>
              <a:t>The Great War’s Impact on Aviation: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667" b="1" dirty="0">
                <a:solidFill>
                  <a:srgbClr val="FF0000"/>
                </a:solidFill>
              </a:rPr>
              <a:t>The Third Dimension Ascends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1"/>
            <a:ext cx="89407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694244C-8749-4760-B90F-A68A8BF02B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297987"/>
            <a:ext cx="61341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22400" y="533402"/>
            <a:ext cx="9042400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 b="1" dirty="0">
                <a:solidFill>
                  <a:srgbClr val="FF0000"/>
                </a:solidFill>
              </a:rPr>
              <a:t>A Delicate Affair on the Western Front</a:t>
            </a:r>
          </a:p>
        </p:txBody>
      </p:sp>
    </p:spTree>
    <p:extLst>
      <p:ext uri="{BB962C8B-B14F-4D97-AF65-F5344CB8AC3E}">
        <p14:creationId xmlns:p14="http://schemas.microsoft.com/office/powerpoint/2010/main" val="24355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8373" y="331282"/>
            <a:ext cx="1001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Rockwell Extra Bold" panose="02060903040505020403" pitchFamily="18" charset="0"/>
              </a:rPr>
              <a:t>TERRY FINNEGAN </a:t>
            </a:r>
            <a:endParaRPr lang="en-US" sz="4000" b="1" dirty="0" smtClean="0">
              <a:latin typeface="Rockwell Extra Bold" panose="02060903040505020403" pitchFamily="18" charset="0"/>
            </a:endParaRPr>
          </a:p>
          <a:p>
            <a:pPr algn="ctr"/>
            <a:r>
              <a:rPr lang="en-US" sz="4000" b="1" dirty="0" smtClean="0">
                <a:latin typeface="Rockwell Extra Bold" panose="02060903040505020403" pitchFamily="18" charset="0"/>
              </a:rPr>
              <a:t>OTHER WW1 PRESENTATIONS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10" y="1647208"/>
            <a:ext cx="9102010" cy="52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8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142</Words>
  <Application>Microsoft Macintosh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Black</vt:lpstr>
      <vt:lpstr>Calibri</vt:lpstr>
      <vt:lpstr>Calibri Light</vt:lpstr>
      <vt:lpstr>MS PGothic</vt:lpstr>
      <vt:lpstr>Rockwell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</dc:creator>
  <cp:lastModifiedBy>Bridget Finnegan</cp:lastModifiedBy>
  <cp:revision>23</cp:revision>
  <dcterms:created xsi:type="dcterms:W3CDTF">2017-02-12T15:18:49Z</dcterms:created>
  <dcterms:modified xsi:type="dcterms:W3CDTF">2017-03-25T21:24:55Z</dcterms:modified>
</cp:coreProperties>
</file>